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Будущая профессия</a:t>
            </a:r>
          </a:p>
        </c:rich>
      </c:tx>
      <c:layout>
        <c:manualLayout>
          <c:xMode val="edge"/>
          <c:yMode val="edge"/>
          <c:x val="0.42703897865688745"/>
          <c:y val="2.23803854905253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2479486116867"/>
          <c:y val="1.9154102286987395E-2"/>
          <c:w val="0.64921342726895981"/>
          <c:h val="0.868213594660876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Будущая профессия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врач-стоматолог</c:v>
                </c:pt>
                <c:pt idx="1">
                  <c:v>футболист</c:v>
                </c:pt>
                <c:pt idx="2">
                  <c:v>дизайнер</c:v>
                </c:pt>
                <c:pt idx="3">
                  <c:v>архитектор</c:v>
                </c:pt>
                <c:pt idx="4">
                  <c:v>ветеринар</c:v>
                </c:pt>
                <c:pt idx="5">
                  <c:v>консультант-продавец косметики</c:v>
                </c:pt>
                <c:pt idx="6">
                  <c:v>программист</c:v>
                </c:pt>
                <c:pt idx="7">
                  <c:v>фотограф</c:v>
                </c:pt>
                <c:pt idx="8">
                  <c:v>космонавт</c:v>
                </c:pt>
                <c:pt idx="9">
                  <c:v>строитель</c:v>
                </c:pt>
                <c:pt idx="10">
                  <c:v>повар</c:v>
                </c:pt>
                <c:pt idx="11">
                  <c:v>художник</c:v>
                </c:pt>
                <c:pt idx="12">
                  <c:v>учитель танцев</c:v>
                </c:pt>
                <c:pt idx="13">
                  <c:v>модель</c:v>
                </c:pt>
                <c:pt idx="14">
                  <c:v>певица</c:v>
                </c:pt>
                <c:pt idx="15">
                  <c:v>блогер</c:v>
                </c:pt>
                <c:pt idx="16">
                  <c:v>геймер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345784"/>
        <c:axId val="241346960"/>
      </c:barChart>
      <c:catAx>
        <c:axId val="2413457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41346960"/>
        <c:crosses val="autoZero"/>
        <c:auto val="1"/>
        <c:lblAlgn val="ctr"/>
        <c:lblOffset val="100"/>
        <c:noMultiLvlLbl val="0"/>
      </c:catAx>
      <c:valAx>
        <c:axId val="2413469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41345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533F-8D5A-41B7-89FC-28E57A4C6AF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F24F3-BADB-4D8E-B3C0-A9F4BAAE9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&#1084;&#1072;&#1090;&#1077;&#1084;&#1072;&#1090;&#1080;&#1082;&#1072;%20&#1086;&#1090;&#1082;&#1088;&#1099;&#1090;&#1099;&#1081;%20&#1091;&#1088;&#1086;&#1082;%20&#1043;&#1086;&#1083;&#1086;&#1089;%20&#1058;.%20&#1042;\&#1087;&#1088;&#1077;&#1079;&#1077;&#1085;&#1090;&#1072;&#1094;&#1080;&#1103;%20&#1087;&#1086;%20&#1084;&#1072;&#1090;&#1077;&#1084;&#1072;&#1090;&#1080;&#1082;&#1077;\Zvuk_-_Plach_rebyonka.mp3" TargetMode="External"/><Relationship Id="rId1" Type="http://schemas.microsoft.com/office/2007/relationships/media" Target="file:///D:\&#1084;&#1072;&#1090;&#1077;&#1084;&#1072;&#1090;&#1080;&#1082;&#1072;%20&#1086;&#1090;&#1082;&#1088;&#1099;&#1090;&#1099;&#1081;%20&#1091;&#1088;&#1086;&#1082;%20&#1043;&#1086;&#1083;&#1086;&#1089;%20&#1058;.%20&#1042;\&#1087;&#1088;&#1077;&#1079;&#1077;&#1085;&#1090;&#1072;&#1094;&#1080;&#1103;%20&#1087;&#1086;%20&#1084;&#1072;&#1090;&#1077;&#1084;&#1072;&#1090;&#1080;&#1082;&#1077;\Zvuk_-_Plach_rebyonka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934670"/>
            <a:ext cx="1757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РОСТ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5786454"/>
            <a:ext cx="19663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Zvuk_-_Plach_rebyonk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214282" y="21429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01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382295"/>
              </p:ext>
            </p:extLst>
          </p:nvPr>
        </p:nvGraphicFramePr>
        <p:xfrm>
          <a:off x="0" y="1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807" y="620688"/>
            <a:ext cx="701660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4</Words>
  <Application>Microsoft Office PowerPoint</Application>
  <PresentationFormat>Экран (4:3)</PresentationFormat>
  <Paragraphs>3</Paragraphs>
  <Slides>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Tacciana</cp:lastModifiedBy>
  <cp:revision>29</cp:revision>
  <dcterms:created xsi:type="dcterms:W3CDTF">2018-10-08T05:56:01Z</dcterms:created>
  <dcterms:modified xsi:type="dcterms:W3CDTF">2019-02-21T08:41:14Z</dcterms:modified>
</cp:coreProperties>
</file>